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3"/>
    <p:restoredTop sz="94671"/>
  </p:normalViewPr>
  <p:slideViewPr>
    <p:cSldViewPr snapToGrid="0">
      <p:cViewPr varScale="1">
        <p:scale>
          <a:sx n="81" d="100"/>
          <a:sy n="81" d="100"/>
        </p:scale>
        <p:origin x="20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5F56-75EA-58C9-3C0B-9D7A11AF1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DC15-9C43-9088-AE91-CDD42F261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5FA5C-7420-3393-FE3B-5199E2B6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58251-C373-6016-FD59-03371FD2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4392-DC51-A4F1-2F08-2774D5B0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8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EB86-6D2A-EF87-A24D-23C59F41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68D16-B837-6095-DFB5-A85F98F5A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EDDA8-446C-4EF7-89BC-982FCC23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D56DD-9779-8CB6-49E0-82737593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B28B-4A5F-25B2-0078-2FAF5126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11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398B4-407B-8E30-3B18-77BE36716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835F7-846E-7CA3-1756-9A70846E1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DFA01-1D27-73FF-E835-DDC2763C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E8E05-D801-86E6-E09B-6ADEC749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E747C-F491-7BFF-3D05-5E379351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0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D5B6-2E1D-0E37-687D-0D2AC096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F47A-56C4-7E54-7081-0142124D0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52FA-3CFD-6601-11C7-2F13A0EE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6774D-BEC8-4F8A-F287-B2375E279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AE5C7-CC63-8083-FD37-D406CEF1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0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C79E-CB3A-6965-8D06-5D371DD7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67081-8879-DAE6-0C4A-E740FC4F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1F8B1-2884-F472-C7AB-79EAAC66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5EC26-1C77-DE57-428B-E77912C5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DC10-6341-1516-E482-0CF850B6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9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EFCC-E2B5-393F-C67E-36A2938A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9DAE-01F3-9E46-4468-2464181E8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1F172-01D9-57EC-0B63-89D440899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A4556-9473-C638-3031-B3BA3515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764F8-3925-B085-FDE1-209E8C96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02EAB-6D4E-8A4F-A1ED-9AD493CA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7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4CBE-9473-8695-E957-A8D7C9A6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A7CAA-FCE9-090B-45A5-058C36D49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F13C0-CCEB-8345-1EFF-CA4AFAEF6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EAC14-03C7-E442-71D4-2518865C4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D31A1-1E6B-03A9-7ED0-ADF4C501E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51012-0B16-E336-69BC-8D14A697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9274C-FFDA-F108-3077-E3A3A361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4033A2-C039-AABE-2EF3-57CA95E6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77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2D7E-850A-53EF-4D2A-AC4556BC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48D4E9-21A4-9225-07F6-9D10064AE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58F0C-8D9F-3771-D505-E1F4B55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315CF-46F5-7234-B265-F81389A9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C5FF7-EE89-553F-7618-3554EC7B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F71FD-A1A5-FA06-9E57-2CFBB273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721A4-9CC4-0A2C-BAC9-6A0091C8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13C3F-47AE-8732-FF31-B4FF0370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DFDF-FD7C-217C-8464-94175809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EB4C3-E377-C97E-8046-90D072226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1549A-B8D3-B424-F5D5-337ECB32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CF705-0D18-B764-D283-15F6A775B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40EFF-9760-D3D9-D6D9-E0C338A7B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1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630B-1487-0AFD-89A4-B9313BEA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FDB501-BF6C-86E6-2BB4-B49C216C2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3FBAA-81B7-DBDF-CFED-A26A47044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837DA-311F-B951-B81F-EABEC6467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662B0-F786-1444-F5DA-4441D0A6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AB68E-FC1C-8E5D-245B-1F43C3E1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4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82D824-03BB-85AB-A8CB-C17630A1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59652-07D0-437F-C8FC-06F9ADE04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6D095-8363-826A-12A5-424B9E0E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5F2058-54B4-E84C-9467-FD12C1A5E44B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E6903-EF29-EAAB-3805-7A111C76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A215D-AB1C-9D09-C79C-BFC668018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D1DE6C-7B1C-B743-AA85-67B5C9352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0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675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83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70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983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2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64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1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68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18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6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938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09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95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52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64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Yashvi Parmar</dc:creator>
  <cp:lastModifiedBy>Yashvi Parmar</cp:lastModifiedBy>
  <cp:revision>2</cp:revision>
  <dcterms:created xsi:type="dcterms:W3CDTF">2024-09-01T12:53:02Z</dcterms:created>
  <dcterms:modified xsi:type="dcterms:W3CDTF">2024-09-01T13:26:37Z</dcterms:modified>
</cp:coreProperties>
</file>